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69" r:id="rId16"/>
    <p:sldId id="271" r:id="rId17"/>
    <p:sldId id="274" r:id="rId18"/>
    <p:sldId id="275" r:id="rId19"/>
    <p:sldId id="273" r:id="rId20"/>
    <p:sldId id="277" r:id="rId21"/>
    <p:sldId id="27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July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July 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July 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7.jpg"/><Relationship Id="rId7" Type="http://schemas.openxmlformats.org/officeDocument/2006/relationships/image" Target="../media/image81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98.png"/><Relationship Id="rId10" Type="http://schemas.openxmlformats.org/officeDocument/2006/relationships/image" Target="../media/image100.png"/><Relationship Id="rId4" Type="http://schemas.openxmlformats.org/officeDocument/2006/relationships/image" Target="../media/image78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 내부 부피는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수축과 관계없이 다음과 같다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따라서 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내부 부피는 다음과 같다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부피에 대하여 우리가 세운 식과 </a:t>
                </a:r>
                <a:endParaRPr lang="en-US" altLang="ko-KR" dirty="0"/>
              </a:p>
              <a:p>
                <a:r>
                  <a:rPr lang="ko-KR" altLang="en-US" dirty="0" err="1"/>
                  <a:t>인벤터</a:t>
                </a:r>
                <a:r>
                  <a:rPr lang="ko-KR" altLang="en-US" dirty="0"/>
                  <a:t> 모델링의 내부 부피 계산 결과를 비교하여 식을 검증한다</a:t>
                </a:r>
                <a:r>
                  <a:rPr lang="en-US" altLang="ko-KR" dirty="0"/>
                  <a:t>. (60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, 30</a:t>
                </a:r>
                <a:r>
                  <a:rPr lang="ko-KR" altLang="en-US" dirty="0"/>
                  <a:t>도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도일 때</a:t>
                </a:r>
                <a:r>
                  <a:rPr lang="en-US" altLang="ko-KR" dirty="0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부피 </a:t>
                          </a:r>
                          <a:r>
                            <a:rPr lang="ko-KR" altLang="en-US" dirty="0" err="1"/>
                            <a:t>모델식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액추에이터가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/>
                        </m:ctrlPr>
                      </m:sSubPr>
                      <m:e>
                        <m:r>
                          <a:rPr lang="en-US" altLang="ko-KR"/>
                          <m:t>𝐹</m:t>
                        </m:r>
                      </m:e>
                      <m:sub>
                        <m:r>
                          <a:rPr lang="en-US" altLang="ko-KR"/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blipFill>
                <a:blip r:embed="rId2"/>
                <a:stretch>
                  <a:fillRect l="-485" t="-8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액추에이터가 수축함에 따라  발생하는 힘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변위 그래프는 오른쪽과 같다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탄성력 제외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7" y="1381912"/>
                <a:ext cx="579893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/>
                      <m:t>𝑘</m:t>
                    </m:r>
                    <m:r>
                      <a:rPr lang="en-US" altLang="ko-KR"/>
                      <m:t>∆</m:t>
                    </m:r>
                    <m:r>
                      <a:rPr lang="en-US" altLang="ko-KR"/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7" y="1381912"/>
                <a:ext cx="5798936" cy="1477328"/>
              </a:xfrm>
              <a:prstGeom prst="rect">
                <a:avLst/>
              </a:prstGeom>
              <a:blipFill>
                <a:blip r:embed="rId2"/>
                <a:stretch>
                  <a:fillRect l="-841" t="-247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6108574" y="5646027"/>
                <a:ext cx="5798936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/>
                      <m:t>𝑔</m:t>
                    </m:r>
                    <m:r>
                      <a:rPr lang="en-US" altLang="ko-KR"/>
                      <m:t>=9.8</m:t>
                    </m:r>
                    <m:r>
                      <a:rPr lang="en-US" altLang="ko-KR"/>
                      <m:t>𝑚</m:t>
                    </m:r>
                    <m:r>
                      <a:rPr lang="en-US" altLang="ko-KR"/>
                      <m:t>/</m:t>
                    </m:r>
                    <m:sSup>
                      <m:sSupPr>
                        <m:ctrlPr>
                          <a:rPr lang="en-US" altLang="ko-KR"/>
                        </m:ctrlPr>
                      </m:sSupPr>
                      <m:e>
                        <m:r>
                          <a:rPr lang="en-US" altLang="ko-KR"/>
                          <m:t>𝑠</m:t>
                        </m:r>
                      </m:e>
                      <m:sup>
                        <m:r>
                          <a:rPr lang="en-US" altLang="ko-KR"/>
                          <m:t>2</m:t>
                        </m:r>
                      </m:sup>
                    </m:sSup>
                  </m:oMath>
                </a14:m>
                <a:r>
                  <a:rPr lang="ko-KR" altLang="en-US" dirty="0"/>
                  <a:t>을 곱하여 힘 계산</a:t>
                </a:r>
                <a:endParaRPr lang="en-US" altLang="ko-KR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574" y="5646027"/>
                <a:ext cx="5798936" cy="375552"/>
              </a:xfrm>
              <a:prstGeom prst="rect">
                <a:avLst/>
              </a:prstGeom>
              <a:blipFill>
                <a:blip r:embed="rId6"/>
                <a:stretch>
                  <a:fillRect l="-841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566028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A4598B-16BA-FB83-C511-FF6875D2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4F4FAD-80FD-F555-223B-7B201AB190C5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0C1E8B-6132-FAA2-3E41-C1E37291A978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4A8D08-79B6-BE66-351C-2BD86EC17A87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0E2B0C-93E5-C684-C00D-7501582720EC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FAF30F-83F6-42B2-0D6F-F66FD49A6B3B}"/>
                  </a:ext>
                </a:extLst>
              </p:cNvPr>
              <p:cNvSpPr txBox="1"/>
              <p:nvPr/>
            </p:nvSpPr>
            <p:spPr>
              <a:xfrm>
                <a:off x="6460775" y="619068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FAF30F-83F6-42B2-0D6F-F66FD49A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75" y="6190688"/>
                <a:ext cx="11418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pPr/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81243" y="881952"/>
                <a:ext cx="19134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pPr/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243" y="881952"/>
                <a:ext cx="1913408" cy="646331"/>
              </a:xfrm>
              <a:prstGeom prst="rect">
                <a:avLst/>
              </a:prstGeom>
              <a:blipFill>
                <a:blip r:embed="rId9"/>
                <a:stretch>
                  <a:fillRect l="-2866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먼저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있듯이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높이를 달리하여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달리하여 여러 모델식을 만들어 비교해보았다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blipFill>
                <a:blip r:embed="rId2"/>
                <a:stretch>
                  <a:fillRect l="-970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F_max</a:t>
            </a:r>
            <a:r>
              <a:rPr lang="ko-KR" altLang="en-US" dirty="0"/>
              <a:t>는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낮아지고</a:t>
            </a:r>
            <a:endParaRPr lang="en-US" altLang="ko-KR" dirty="0"/>
          </a:p>
          <a:p>
            <a:r>
              <a:rPr lang="en-US" altLang="ko-KR" dirty="0" err="1"/>
              <a:t>F_min</a:t>
            </a:r>
            <a:r>
              <a:rPr lang="ko-KR" altLang="en-US" dirty="0"/>
              <a:t>은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커진다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</a:t>
            </a:r>
            <a:r>
              <a:rPr lang="en-US" altLang="ko-KR" dirty="0" err="1"/>
              <a:t>F_dif</a:t>
            </a:r>
            <a:r>
              <a:rPr lang="ko-KR" altLang="en-US" dirty="0"/>
              <a:t>는 층 개수가 </a:t>
            </a:r>
            <a:r>
              <a:rPr lang="ko-KR" altLang="en-US" dirty="0" err="1"/>
              <a:t>많아짐에</a:t>
            </a:r>
            <a:r>
              <a:rPr lang="ko-KR" altLang="en-US" dirty="0"/>
              <a:t> 따라 작아진다</a:t>
            </a:r>
            <a:r>
              <a:rPr lang="en-US" altLang="ko-KR" dirty="0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2918795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2918795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2918795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4611" y="323134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A4598B-16BA-FB83-C511-FF6875D2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A4F4FAD-80FD-F555-223B-7B201AB190C5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0C1E8B-6132-FAA2-3E41-C1E37291A978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D4A8D08-79B6-BE66-351C-2BD86EC17A87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E0E2B0C-93E5-C684-C00D-7501582720EC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FAF30F-83F6-42B2-0D6F-F66FD49A6B3B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AFAF30F-83F6-42B2-0D6F-F66FD49A6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먼저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있듯이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높이를 달리하여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달리하여 여러 모델식을 만들어 비교해보았다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3" y="702248"/>
                <a:ext cx="5660286" cy="3559692"/>
              </a:xfrm>
              <a:prstGeom prst="rect">
                <a:avLst/>
              </a:prstGeom>
              <a:blipFill>
                <a:blip r:embed="rId8"/>
                <a:stretch>
                  <a:fillRect l="-970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그림 42">
            <a:extLst>
              <a:ext uri="{FF2B5EF4-FFF2-40B4-BE49-F238E27FC236}">
                <a16:creationId xmlns:a16="http://schemas.microsoft.com/office/drawing/2014/main" id="{BC867AC4-0596-9543-004D-E82CB77B3A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1CF0DC6-AD7D-04D2-677C-F5DB5EF5DD69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C3ED1E6C-7E68-AAA1-C051-367A1C5A95AF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677900F-3A22-6793-3D14-6CB7DB86545B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84BC884-C58A-8D02-1A8A-080E7A9ED971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43CD944-007C-6C37-915E-414AD9CEED60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43CD944-007C-6C37-915E-414AD9CE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1481</Words>
  <Application>Microsoft Office PowerPoint</Application>
  <PresentationFormat>와이드스크린</PresentationFormat>
  <Paragraphs>309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5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Optimizing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31</cp:revision>
  <dcterms:created xsi:type="dcterms:W3CDTF">2023-06-21T08:57:28Z</dcterms:created>
  <dcterms:modified xsi:type="dcterms:W3CDTF">2023-07-04T01:32:37Z</dcterms:modified>
</cp:coreProperties>
</file>